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5593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6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447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28956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28956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5593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3904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9019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3049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29019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4892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7" name=""/>
          <p:cNvSpPr/>
          <p:nvPr/>
        </p:nvSpPr>
        <p:spPr>
          <a:xfrm>
            <a:off x="18453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8" name=""/>
          <p:cNvCxnSpPr/>
          <p:nvPr/>
        </p:nvCxnSpPr>
        <p:spPr>
          <a:xfrm flipH="1">
            <a:off x="12509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