
<file path=[Content_Types].xml><?xml version="1.0" encoding="utf-8"?>
<Types xmlns="http://schemas.openxmlformats.org/package/2006/content-types">
  <Default Extension="jpeg" ContentType="image/jpeg"/>
  <Default Extension="mp4" ContentType="video/mp4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E0A242-0489-D87A-090B-F9E8F3677A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CD8FDFD-4DD8-4405-BB6E-B0AA20EC1A9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94B282-B707-9FE2-8B9E-8966D5BF6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4B6E9E-08E7-F685-2278-33734A6679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131F43-C209-0F66-1BA8-F40CC34ADF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61975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C93F32-428E-EA78-A476-B657DA5CCE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E327BD-BA80-45FF-6D4A-C414EFE969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4A49C5-1D36-540D-B2DA-0FECA62A17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8A355E-5B2A-0070-42B2-BD1FA5FDFD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89B06A-3621-4AED-1B22-746E1ADCBA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055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1F43787-D931-993C-731A-8CB57A9040A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E780D1-4075-089D-59CC-0284B354E0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C06D14-7F17-8510-1467-6EE3C95794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1F194B-3CFA-B51C-ED44-803F5ECE82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C922E3-507B-B605-521F-B9E615D303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352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1B446B-1239-8859-8813-BA7B73E6C3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5B3F37-A6D8-4630-CFD3-A699FBB2C4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412123-F0F0-190B-EC6B-6EFAB6C72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250C20-CDF5-768E-6291-D3BCE451FC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AE2E93-F409-469F-E6EC-98AB697DD4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9655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C84F02-254E-A0A3-AD72-70727711FD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FA5DF0-A22B-12DA-440E-209D394716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8A98A8-C5B2-B46D-3CEE-439A70AB92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A638E0-2C83-62B1-F944-B803728CF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AD446F-22B4-4BF5-3BD6-11B625FE56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52139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8E403-DF35-8366-52E1-8786B2ABCB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562AF1-5B76-BEFB-134A-05D42141DA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E08F0D-A470-105F-7669-76269DCCF7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3A7229-9A0F-7344-204D-51F6D25694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D7CFD1-A3E8-1682-670A-7AC9C6A095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F1D028-0ABA-A56B-8045-AF11B51CC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1957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4CC78-8662-BA0B-5031-33DCDABE48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0080DBB-AE23-D7A8-A1D2-A27AF9D18A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AC10208-4973-830C-8745-EBC52AB3BE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CA5011-CDC9-04AE-2972-439C80E0AF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B331B6-8BFA-8051-A78F-E926C1F138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B997A1B-95E7-E97C-84CD-C9A84B5C2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A2F497-0A74-90C6-2162-16A6C6A4E3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BC0E50A-211E-B91B-4F35-ADC877A53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283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7BDB15-2E10-5642-D10D-FD11955214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D2EF2-8315-1925-925C-DEBE3B560F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635FD1-903B-7ABC-2800-D969DF054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CC428F2-D637-B093-3ABF-99375C9C1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5467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F38275B-B06F-D577-1253-7B4B5B4D52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410D8DC-BA40-C7A2-4EC3-0CCEB8D6D3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8274C5-E004-0F04-1AA5-DD7874EFE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875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58BD1-8BA9-4D10-53FE-6D222B333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E9A81A-B937-87C1-8A66-4C6E940E0C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5E775B-3215-ABA0-064D-DE6ABF01F0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646118E-FA8F-E400-C217-8C46FEB3B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694BB5-BBC5-E7BB-0563-3EE41658D1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8E2FBE-CA95-52E6-7A1A-A1D55B6D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968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77D064-4FA8-3DD7-157C-8C9E600F2D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049FEF-943C-1719-DE02-7CD329FAD57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7CC863-F3AF-B444-D73E-820E71DA538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568749E-2ED1-CE13-4019-185E4A3C27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107217-F7AC-D74D-D930-59BB130C2B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A94150-AEDB-6FC3-9359-ECE5DAD6F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4440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9FC1BEE-DC09-07B4-A026-4F29AFEE25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BB5E252-70BE-CEFC-0466-4CE89E41DF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262652-23B8-179C-BFAB-24216C75552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7F48F2-0BA9-4B21-94F5-E819CEC7BB76}" type="datetimeFigureOut">
              <a:rPr lang="en-US" smtClean="0"/>
              <a:t>9/1/2022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871AA3-1D1B-969B-8B27-C1129E0586D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0B69A6-4A23-8361-0C92-FAD9FFAD35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6023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video" Target="../media/media1.mp4"/><Relationship Id="rId1" Type="http://schemas.microsoft.com/office/2007/relationships/media" Target="../media/media1.mp4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test">
            <a:hlinkClick r:id="" action="ppaction://media"/>
            <a:extLst>
              <a:ext uri="{FF2B5EF4-FFF2-40B4-BE49-F238E27FC236}">
                <a16:creationId xmlns:a16="http://schemas.microsoft.com/office/drawing/2014/main" id="{6DD98200-78BB-9F76-24BA-449C49FA070C}"/>
              </a:ext>
            </a:extLst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 rotWithShape="1">
          <a:blip r:embed="rId4"/>
          <a:srcRect l="25000" r="25000"/>
          <a:stretch/>
        </p:blipFill>
        <p:spPr>
          <a:xfrm>
            <a:off x="4661452" y="1143000"/>
            <a:ext cx="2991678" cy="4572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73182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400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repeatCount="indefinite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 Vajna</dc:creator>
  <cp:lastModifiedBy>Miklos Vajna</cp:lastModifiedBy>
  <cp:revision>5</cp:revision>
  <dcterms:created xsi:type="dcterms:W3CDTF">2022-08-23T12:42:35Z</dcterms:created>
  <dcterms:modified xsi:type="dcterms:W3CDTF">2022-09-01T08:03:45Z</dcterms:modified>
</cp:coreProperties>
</file>

<file path=docProps/thumbnail.jpeg>
</file>